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84" d="100"/>
          <a:sy n="84" d="100"/>
        </p:scale>
        <p:origin x="-72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1800D74-5A31-42C0-B267-66FC3A66B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00" y="292100"/>
            <a:ext cx="12001499" cy="3478389"/>
          </a:xfrm>
        </p:spPr>
        <p:txBody>
          <a:bodyPr>
            <a:normAutofit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PROPOSTE </a:t>
            </a:r>
            <a:r>
              <a:rPr lang="it-IT" dirty="0"/>
              <a:t>PROGRAMMATICHE </a:t>
            </a:r>
            <a:br>
              <a:rPr lang="it-IT" dirty="0"/>
            </a:br>
            <a:r>
              <a:rPr lang="it-IT" dirty="0"/>
              <a:t> 2018</a:t>
            </a:r>
          </a:p>
        </p:txBody>
      </p:sp>
    </p:spTree>
    <p:extLst>
      <p:ext uri="{BB962C8B-B14F-4D97-AF65-F5344CB8AC3E}">
        <p14:creationId xmlns:p14="http://schemas.microsoft.com/office/powerpoint/2010/main" xmlns="" val="2708373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0CCF1FA-1E27-44A5-BA02-BE83C656F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1" y="508905"/>
            <a:ext cx="10820400" cy="5840190"/>
          </a:xfrm>
        </p:spPr>
        <p:txBody>
          <a:bodyPr>
            <a:normAutofit/>
          </a:bodyPr>
          <a:lstStyle/>
          <a:p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b="1" dirty="0"/>
              <a:t>CONFERMA E RIORGANIZZAZIONE DELLA CONFERENZA</a:t>
            </a:r>
            <a:br>
              <a:rPr lang="it-IT" sz="3200" b="1" dirty="0"/>
            </a:b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b="1" dirty="0"/>
              <a:t>BENI COMUNI E COMODATO D’USO </a:t>
            </a:r>
            <a:r>
              <a:rPr lang="it-IT" sz="1800" b="1" dirty="0"/>
              <a:t>(ART. 71 COD. TERZO SETTORE)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b="1" dirty="0"/>
              <a:t>ATTO DI INDIRIZZO 13 NOV. 2017 </a:t>
            </a:r>
            <a:r>
              <a:rPr lang="it-IT" sz="1800" b="1" dirty="0"/>
              <a:t>(ART. 72-73 COD. TERZO SETTORE)</a:t>
            </a:r>
            <a:r>
              <a:rPr lang="it-IT" sz="3200" b="1" dirty="0"/>
              <a:t/>
            </a:r>
            <a:br>
              <a:rPr lang="it-IT" sz="3200" b="1" dirty="0"/>
            </a:br>
            <a:endParaRPr lang="it-IT" sz="3200" b="1" dirty="0"/>
          </a:p>
        </p:txBody>
      </p:sp>
    </p:spTree>
    <p:extLst>
      <p:ext uri="{BB962C8B-B14F-4D97-AF65-F5344CB8AC3E}">
        <p14:creationId xmlns:p14="http://schemas.microsoft.com/office/powerpoint/2010/main" xmlns="" val="132077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1800D74-5A31-42C0-B267-66FC3A66B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00" y="292100"/>
            <a:ext cx="12001499" cy="3105856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PROPOSTE SUL 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PIANO </a:t>
            </a:r>
            <a:r>
              <a:rPr lang="it-IT" dirty="0" smtClean="0"/>
              <a:t>SOCIALE </a:t>
            </a:r>
            <a:r>
              <a:rPr lang="it-IT" dirty="0" smtClean="0"/>
              <a:t>REGIONALE</a:t>
            </a:r>
            <a:br>
              <a:rPr lang="it-IT" dirty="0" smtClean="0"/>
            </a:br>
            <a:r>
              <a:rPr lang="it-IT" dirty="0" err="1" smtClean="0"/>
              <a:t>L.R</a:t>
            </a:r>
            <a:r>
              <a:rPr lang="it-IT" dirty="0" err="1" smtClean="0"/>
              <a:t>.</a:t>
            </a:r>
            <a:r>
              <a:rPr lang="it-IT" dirty="0" smtClean="0"/>
              <a:t> 11/2016 </a:t>
            </a: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708373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0CCF1FA-1E27-44A5-BA02-BE83C656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Proposte in sintesi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4F93C2B2-263E-4AE4-AF71-D0A4565DE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/>
              <a:t> </a:t>
            </a:r>
            <a:r>
              <a:rPr lang="it-IT" sz="3600" b="1" dirty="0"/>
              <a:t>Livelli essenziali di assistenza  (L.E.A.)</a:t>
            </a:r>
          </a:p>
          <a:p>
            <a:endParaRPr lang="it-IT" b="1" dirty="0"/>
          </a:p>
          <a:p>
            <a:pPr>
              <a:lnSpc>
                <a:spcPct val="250000"/>
              </a:lnSpc>
            </a:pPr>
            <a:r>
              <a:rPr lang="it-IT" dirty="0"/>
              <a:t>Effettiva funzionalità di una Casa della Salute per distretto</a:t>
            </a:r>
          </a:p>
          <a:p>
            <a:pPr>
              <a:lnSpc>
                <a:spcPct val="250000"/>
              </a:lnSpc>
            </a:pPr>
            <a:r>
              <a:rPr lang="it-IT" dirty="0"/>
              <a:t>Garanzia della presenza di un assistente sociale ogni 6000 residenti per distretto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320778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AC2139E-A25E-4D39-BC46-DCA6A9AE0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624110"/>
            <a:ext cx="10591800" cy="1280890"/>
          </a:xfrm>
        </p:spPr>
        <p:txBody>
          <a:bodyPr>
            <a:normAutofit fontScale="90000"/>
          </a:bodyPr>
          <a:lstStyle/>
          <a:p>
            <a:r>
              <a:rPr lang="it-IT" sz="4000" b="1" dirty="0"/>
              <a:t>Co-programmazione e ruolo delle associazioni e dei cittadini 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5890E306-2EBD-4B6C-A075-8CAD05120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it-IT" dirty="0"/>
              <a:t>Tavoli permanenti tematici e generali per ogni distretto</a:t>
            </a:r>
          </a:p>
          <a:p>
            <a:pPr>
              <a:lnSpc>
                <a:spcPct val="250000"/>
              </a:lnSpc>
            </a:pPr>
            <a:r>
              <a:rPr lang="it-IT" dirty="0"/>
              <a:t>Organismi di partecipazione dei cittadini 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Partecipazione reale ai Piani di Zona</a:t>
            </a:r>
          </a:p>
        </p:txBody>
      </p:sp>
    </p:spTree>
    <p:extLst>
      <p:ext uri="{BB962C8B-B14F-4D97-AF65-F5344CB8AC3E}">
        <p14:creationId xmlns="" xmlns:p14="http://schemas.microsoft.com/office/powerpoint/2010/main" val="4191174568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</TotalTime>
  <Words>59</Words>
  <Application>Microsoft Office PowerPoint</Application>
  <PresentationFormat>Personalizzato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Filo</vt:lpstr>
      <vt:lpstr> PROPOSTE PROGRAMMATICHE   2018</vt:lpstr>
      <vt:lpstr>  CONFERMA E RIORGANIZZAZIONE DELLA CONFERENZA   BENI COMUNI E COMODATO D’USO (ART. 71 COD. TERZO SETTORE)   ATTO DI INDIRIZZO 13 NOV. 2017 (ART. 72-73 COD. TERZO SETTORE) </vt:lpstr>
      <vt:lpstr> PROPOSTE SUL  PIANO SOCIALE REGIONALE L.R. 11/2016 </vt:lpstr>
      <vt:lpstr>Proposte in sintesi</vt:lpstr>
      <vt:lpstr>Co-programmazione e ruolo delle associazioni e dei cittadini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OSSERVAZIONI L.R. 11/2016  PIANO SOCIALE</dc:title>
  <dc:creator>Hulk</dc:creator>
  <cp:lastModifiedBy>Valued Acer Customer</cp:lastModifiedBy>
  <cp:revision>6</cp:revision>
  <dcterms:created xsi:type="dcterms:W3CDTF">2017-11-24T14:43:16Z</dcterms:created>
  <dcterms:modified xsi:type="dcterms:W3CDTF">2017-11-30T08:52:02Z</dcterms:modified>
</cp:coreProperties>
</file>